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3434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主要阐述了学生们认为朋友最重要的品质有哪些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并通过调查结果进行了总结。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58" y="1268760"/>
            <a:ext cx="11046497" cy="140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950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445719"/>
            <a:ext cx="11485848" cy="5663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out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106"/>
            <a:ext cx="11485848" cy="33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we did a survey about our students’ ideas about what kinds of things are the most important in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half of the students think a good friend should have the same hobbies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percent hope their friends to be good listeners and can make them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they’re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twenty percent, a good friend should be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 in something than they are so that these friends can help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 of the students like good-looking people with cool clothes to be their friends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43078" y="2504907"/>
            <a:ext cx="977896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results</a:t>
            </a:r>
            <a:endParaRPr lang="zh-CN" altLang="en-US" sz="22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357194"/>
            <a:ext cx="114858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）。句意：我们做了一项关于学生认为朋友最重要品质的调查。这里是结果。谓语动词是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are”,result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应用复数形式。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89565"/>
            <a:ext cx="114858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考查固定搭配。句意：我们发现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一半的学生认为好朋友应该有和他们一样的爱好。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same...as”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178090"/>
            <a:ext cx="11485848" cy="5105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out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92477"/>
            <a:ext cx="11485848" cy="33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we did a survey about our students’ ideas about what kinds of things are the most important in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half of the students think a good friend should have the same hobbies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percent hope their friends to be good listeners and can make them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they’re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twenty percent, a good friend should be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 in something than they are so that these friends can help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 of the students like good-looking people with cool clothes to be their friends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06852" y="2708920"/>
            <a:ext cx="434734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as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96442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89565"/>
            <a:ext cx="114858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％的学生希望朋友能倾听他们的烦恼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并在他们难过时让他们欢笑。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 sb. do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</a:t>
            </a:r>
            <a:endParaRPr lang="zh-CN" altLang="en-US" sz="22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178090"/>
            <a:ext cx="11485848" cy="5663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out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92477"/>
            <a:ext cx="11485848" cy="33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we did a survey about our students’ ideas about what kinds of things are the most important in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half of the students think a good friend should have the same hobbies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percent hope their friends to be good listeners and can make them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they’re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twenty percent, a good friend should be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 in something than they are so that these friends can help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 of the students like good-looking people with cool clothes to be their friends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7054" y="3143053"/>
            <a:ext cx="859531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laugh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96192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89565"/>
            <a:ext cx="114858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考查比较级结构。句意：对于另外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％的学生来说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好朋友应该在某方面比他们更有才华。结合后面出现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“than”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比较级的标志词可知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应用比较级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talented”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178090"/>
            <a:ext cx="11485848" cy="5663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out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92477"/>
            <a:ext cx="11485848" cy="33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we did a survey about our students’ ideas about what kinds of things are the most important in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half of the students think a good friend should have the same hobbies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percent hope their friends to be good listeners and can make them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they’re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twenty percent, a good friend should be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 in something than they are so that these friends can help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 of the students like good-looking people with cool clothes to be their friends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26854" y="3648370"/>
            <a:ext cx="806375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more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71770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892203"/>
            <a:ext cx="11485848" cy="145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考查固定搭配。句意：这样的朋友可以帮助激发出他们（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这些学生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）最好的一面。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“bring out the best in...”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激发出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最好的一面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 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后可接动词原形或不定式（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out/help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都对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980728"/>
            <a:ext cx="11485848" cy="5663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out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95115"/>
            <a:ext cx="11485848" cy="341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we did a survey about our students’ ideas about what kinds of things are the most important in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half of the students think a good friend should have the same hobbies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percent hope their friends to be good listeners and can make them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they’re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twenty percent, a good friend should be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 in something than they are so that these friends can help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 of the students like good-looking people with cool clothes to be their friends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7952" y="3879710"/>
            <a:ext cx="2813591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bring out/to bring out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08038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452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2025-09-16T13:07:08Z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